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paman16236@gmail.com" userId="b801f3caa1f25455" providerId="LiveId" clId="{6FC95D04-F11C-4044-920E-E31AA5460BD9}"/>
    <pc:docChg chg="custSel addSld delSld modSld">
      <pc:chgData name="deepaman16236@gmail.com" userId="b801f3caa1f25455" providerId="LiveId" clId="{6FC95D04-F11C-4044-920E-E31AA5460BD9}" dt="2022-08-02T15:25:50.884" v="239" actId="478"/>
      <pc:docMkLst>
        <pc:docMk/>
      </pc:docMkLst>
      <pc:sldChg chg="addSp delSp modSp">
        <pc:chgData name="deepaman16236@gmail.com" userId="b801f3caa1f25455" providerId="LiveId" clId="{6FC95D04-F11C-4044-920E-E31AA5460BD9}" dt="2022-08-02T14:59:38.505" v="107" actId="478"/>
        <pc:sldMkLst>
          <pc:docMk/>
          <pc:sldMk cId="3916603391" sldId="256"/>
        </pc:sldMkLst>
        <pc:spChg chg="mod">
          <ac:chgData name="deepaman16236@gmail.com" userId="b801f3caa1f25455" providerId="LiveId" clId="{6FC95D04-F11C-4044-920E-E31AA5460BD9}" dt="2022-08-02T14:56:46.744" v="103" actId="20577"/>
          <ac:spMkLst>
            <pc:docMk/>
            <pc:sldMk cId="3916603391" sldId="256"/>
            <ac:spMk id="2" creationId="{C48062FD-7D13-7844-9088-17F286A3BD9A}"/>
          </ac:spMkLst>
        </pc:spChg>
        <pc:spChg chg="del">
          <ac:chgData name="deepaman16236@gmail.com" userId="b801f3caa1f25455" providerId="LiveId" clId="{6FC95D04-F11C-4044-920E-E31AA5460BD9}" dt="2022-08-02T14:59:34.497" v="106" actId="478"/>
          <ac:spMkLst>
            <pc:docMk/>
            <pc:sldMk cId="3916603391" sldId="256"/>
            <ac:spMk id="3" creationId="{F78C5F20-A3F9-29A6-18A1-A3D720139FB5}"/>
          </ac:spMkLst>
        </pc:spChg>
        <pc:picChg chg="add del mod">
          <ac:chgData name="deepaman16236@gmail.com" userId="b801f3caa1f25455" providerId="LiveId" clId="{6FC95D04-F11C-4044-920E-E31AA5460BD9}" dt="2022-08-02T14:59:38.505" v="107" actId="478"/>
          <ac:picMkLst>
            <pc:docMk/>
            <pc:sldMk cId="3916603391" sldId="256"/>
            <ac:picMk id="4" creationId="{D62CDAA7-BFE7-AE82-83F3-A5F5EBA6BF13}"/>
          </ac:picMkLst>
        </pc:picChg>
      </pc:sldChg>
      <pc:sldChg chg="addSp delSp modSp new">
        <pc:chgData name="deepaman16236@gmail.com" userId="b801f3caa1f25455" providerId="LiveId" clId="{6FC95D04-F11C-4044-920E-E31AA5460BD9}" dt="2022-08-02T15:25:50.884" v="239" actId="478"/>
        <pc:sldMkLst>
          <pc:docMk/>
          <pc:sldMk cId="2552939308" sldId="257"/>
        </pc:sldMkLst>
        <pc:spChg chg="del">
          <ac:chgData name="deepaman16236@gmail.com" userId="b801f3caa1f25455" providerId="LiveId" clId="{6FC95D04-F11C-4044-920E-E31AA5460BD9}" dt="2022-08-02T15:25:50.884" v="239" actId="478"/>
          <ac:spMkLst>
            <pc:docMk/>
            <pc:sldMk cId="2552939308" sldId="257"/>
            <ac:spMk id="2" creationId="{E74C60B9-CCB1-BE66-6303-58CA829F0D00}"/>
          </ac:spMkLst>
        </pc:spChg>
        <pc:spChg chg="del">
          <ac:chgData name="deepaman16236@gmail.com" userId="b801f3caa1f25455" providerId="LiveId" clId="{6FC95D04-F11C-4044-920E-E31AA5460BD9}" dt="2022-08-02T15:00:10.856" v="109" actId="931"/>
          <ac:spMkLst>
            <pc:docMk/>
            <pc:sldMk cId="2552939308" sldId="257"/>
            <ac:spMk id="3" creationId="{60256A9B-1929-48E5-7BFE-5D37FB94B9FC}"/>
          </ac:spMkLst>
        </pc:spChg>
        <pc:picChg chg="add mod ord">
          <ac:chgData name="deepaman16236@gmail.com" userId="b801f3caa1f25455" providerId="LiveId" clId="{6FC95D04-F11C-4044-920E-E31AA5460BD9}" dt="2022-08-02T15:25:48.707" v="238" actId="14100"/>
          <ac:picMkLst>
            <pc:docMk/>
            <pc:sldMk cId="2552939308" sldId="257"/>
            <ac:picMk id="4" creationId="{D2E90DD7-7A08-4A31-143A-783C33EE610E}"/>
          </ac:picMkLst>
        </pc:picChg>
      </pc:sldChg>
      <pc:sldChg chg="new del">
        <pc:chgData name="deepaman16236@gmail.com" userId="b801f3caa1f25455" providerId="LiveId" clId="{6FC95D04-F11C-4044-920E-E31AA5460BD9}" dt="2022-08-02T14:53:35.285" v="23" actId="2696"/>
        <pc:sldMkLst>
          <pc:docMk/>
          <pc:sldMk cId="3071059325" sldId="257"/>
        </pc:sldMkLst>
      </pc:sldChg>
      <pc:sldChg chg="addSp delSp modSp new">
        <pc:chgData name="deepaman16236@gmail.com" userId="b801f3caa1f25455" providerId="LiveId" clId="{6FC95D04-F11C-4044-920E-E31AA5460BD9}" dt="2022-08-02T15:25:44.524" v="236" actId="478"/>
        <pc:sldMkLst>
          <pc:docMk/>
          <pc:sldMk cId="2608395958" sldId="258"/>
        </pc:sldMkLst>
        <pc:spChg chg="del">
          <ac:chgData name="deepaman16236@gmail.com" userId="b801f3caa1f25455" providerId="LiveId" clId="{6FC95D04-F11C-4044-920E-E31AA5460BD9}" dt="2022-08-02T15:25:44.524" v="236" actId="478"/>
          <ac:spMkLst>
            <pc:docMk/>
            <pc:sldMk cId="2608395958" sldId="258"/>
            <ac:spMk id="2" creationId="{87609503-6CD1-0EA2-91F0-170ECD65EB7E}"/>
          </ac:spMkLst>
        </pc:spChg>
        <pc:spChg chg="del">
          <ac:chgData name="deepaman16236@gmail.com" userId="b801f3caa1f25455" providerId="LiveId" clId="{6FC95D04-F11C-4044-920E-E31AA5460BD9}" dt="2022-08-02T15:07:47.418" v="121" actId="931"/>
          <ac:spMkLst>
            <pc:docMk/>
            <pc:sldMk cId="2608395958" sldId="258"/>
            <ac:spMk id="3" creationId="{0169627B-A0F1-21CB-722F-60EF7C3B53D2}"/>
          </ac:spMkLst>
        </pc:spChg>
        <pc:picChg chg="add mod ord">
          <ac:chgData name="deepaman16236@gmail.com" userId="b801f3caa1f25455" providerId="LiveId" clId="{6FC95D04-F11C-4044-920E-E31AA5460BD9}" dt="2022-08-02T15:25:42.158" v="235" actId="14100"/>
          <ac:picMkLst>
            <pc:docMk/>
            <pc:sldMk cId="2608395958" sldId="258"/>
            <ac:picMk id="4" creationId="{397829B1-F55A-C5A8-C07D-D3CAF6E13937}"/>
          </ac:picMkLst>
        </pc:picChg>
      </pc:sldChg>
      <pc:sldChg chg="addSp delSp modSp new">
        <pc:chgData name="deepaman16236@gmail.com" userId="b801f3caa1f25455" providerId="LiveId" clId="{6FC95D04-F11C-4044-920E-E31AA5460BD9}" dt="2022-08-02T15:25:36.425" v="233" actId="478"/>
        <pc:sldMkLst>
          <pc:docMk/>
          <pc:sldMk cId="2055901752" sldId="259"/>
        </pc:sldMkLst>
        <pc:spChg chg="del">
          <ac:chgData name="deepaman16236@gmail.com" userId="b801f3caa1f25455" providerId="LiveId" clId="{6FC95D04-F11C-4044-920E-E31AA5460BD9}" dt="2022-08-02T15:25:36.425" v="233" actId="478"/>
          <ac:spMkLst>
            <pc:docMk/>
            <pc:sldMk cId="2055901752" sldId="259"/>
            <ac:spMk id="2" creationId="{D23B7E11-DEB7-99D9-874E-1A364842D7BD}"/>
          </ac:spMkLst>
        </pc:spChg>
        <pc:spChg chg="del">
          <ac:chgData name="deepaman16236@gmail.com" userId="b801f3caa1f25455" providerId="LiveId" clId="{6FC95D04-F11C-4044-920E-E31AA5460BD9}" dt="2022-08-02T15:08:33.047" v="130" actId="931"/>
          <ac:spMkLst>
            <pc:docMk/>
            <pc:sldMk cId="2055901752" sldId="259"/>
            <ac:spMk id="3" creationId="{D49C2F88-8C5B-A421-B525-95EE7818EC96}"/>
          </ac:spMkLst>
        </pc:spChg>
        <pc:picChg chg="add mod ord">
          <ac:chgData name="deepaman16236@gmail.com" userId="b801f3caa1f25455" providerId="LiveId" clId="{6FC95D04-F11C-4044-920E-E31AA5460BD9}" dt="2022-08-02T15:25:32.391" v="232" actId="14100"/>
          <ac:picMkLst>
            <pc:docMk/>
            <pc:sldMk cId="2055901752" sldId="259"/>
            <ac:picMk id="4" creationId="{5449E80F-846B-7BCB-A17E-60838B199F40}"/>
          </ac:picMkLst>
        </pc:picChg>
      </pc:sldChg>
      <pc:sldChg chg="addSp delSp modSp new">
        <pc:chgData name="deepaman16236@gmail.com" userId="b801f3caa1f25455" providerId="LiveId" clId="{6FC95D04-F11C-4044-920E-E31AA5460BD9}" dt="2022-08-02T15:19:45.886" v="163" actId="14100"/>
        <pc:sldMkLst>
          <pc:docMk/>
          <pc:sldMk cId="27021524" sldId="260"/>
        </pc:sldMkLst>
        <pc:spChg chg="del">
          <ac:chgData name="deepaman16236@gmail.com" userId="b801f3caa1f25455" providerId="LiveId" clId="{6FC95D04-F11C-4044-920E-E31AA5460BD9}" dt="2022-08-02T15:19:38.804" v="160" actId="478"/>
          <ac:spMkLst>
            <pc:docMk/>
            <pc:sldMk cId="27021524" sldId="260"/>
            <ac:spMk id="2" creationId="{B481AC0E-83EC-B7E2-0C88-B342AE3A1BF9}"/>
          </ac:spMkLst>
        </pc:spChg>
        <pc:spChg chg="del">
          <ac:chgData name="deepaman16236@gmail.com" userId="b801f3caa1f25455" providerId="LiveId" clId="{6FC95D04-F11C-4044-920E-E31AA5460BD9}" dt="2022-08-02T15:19:00.966" v="148" actId="931"/>
          <ac:spMkLst>
            <pc:docMk/>
            <pc:sldMk cId="27021524" sldId="260"/>
            <ac:spMk id="3" creationId="{34647DCD-E53B-FA01-1859-4B847F30492C}"/>
          </ac:spMkLst>
        </pc:spChg>
        <pc:picChg chg="add mod ord">
          <ac:chgData name="deepaman16236@gmail.com" userId="b801f3caa1f25455" providerId="LiveId" clId="{6FC95D04-F11C-4044-920E-E31AA5460BD9}" dt="2022-08-02T15:19:45.886" v="163" actId="14100"/>
          <ac:picMkLst>
            <pc:docMk/>
            <pc:sldMk cId="27021524" sldId="260"/>
            <ac:picMk id="4" creationId="{A3CF0A32-F9A2-44CA-6BEA-CC39BC009D03}"/>
          </ac:picMkLst>
        </pc:picChg>
      </pc:sldChg>
      <pc:sldChg chg="addSp delSp modSp new">
        <pc:chgData name="deepaman16236@gmail.com" userId="b801f3caa1f25455" providerId="LiveId" clId="{6FC95D04-F11C-4044-920E-E31AA5460BD9}" dt="2022-08-02T15:20:16.326" v="173" actId="14100"/>
        <pc:sldMkLst>
          <pc:docMk/>
          <pc:sldMk cId="1550848713" sldId="261"/>
        </pc:sldMkLst>
        <pc:spChg chg="del">
          <ac:chgData name="deepaman16236@gmail.com" userId="b801f3caa1f25455" providerId="LiveId" clId="{6FC95D04-F11C-4044-920E-E31AA5460BD9}" dt="2022-08-02T15:20:05.589" v="166" actId="478"/>
          <ac:spMkLst>
            <pc:docMk/>
            <pc:sldMk cId="1550848713" sldId="261"/>
            <ac:spMk id="2" creationId="{CAEDC0E8-B16B-1917-1E7C-FF83C9E456A2}"/>
          </ac:spMkLst>
        </pc:spChg>
        <pc:spChg chg="del">
          <ac:chgData name="deepaman16236@gmail.com" userId="b801f3caa1f25455" providerId="LiveId" clId="{6FC95D04-F11C-4044-920E-E31AA5460BD9}" dt="2022-08-02T15:20:02.556" v="165" actId="931"/>
          <ac:spMkLst>
            <pc:docMk/>
            <pc:sldMk cId="1550848713" sldId="261"/>
            <ac:spMk id="3" creationId="{607079A8-705E-D0C5-0EF9-E29EC7EFB10F}"/>
          </ac:spMkLst>
        </pc:spChg>
        <pc:picChg chg="add mod ord">
          <ac:chgData name="deepaman16236@gmail.com" userId="b801f3caa1f25455" providerId="LiveId" clId="{6FC95D04-F11C-4044-920E-E31AA5460BD9}" dt="2022-08-02T15:20:16.326" v="173" actId="14100"/>
          <ac:picMkLst>
            <pc:docMk/>
            <pc:sldMk cId="1550848713" sldId="261"/>
            <ac:picMk id="4" creationId="{5A07DCD3-1D3E-DF16-2468-3A0DD6B48892}"/>
          </ac:picMkLst>
        </pc:picChg>
      </pc:sldChg>
      <pc:sldChg chg="addSp delSp modSp new">
        <pc:chgData name="deepaman16236@gmail.com" userId="b801f3caa1f25455" providerId="LiveId" clId="{6FC95D04-F11C-4044-920E-E31AA5460BD9}" dt="2022-08-02T15:21:35.881" v="183" actId="14100"/>
        <pc:sldMkLst>
          <pc:docMk/>
          <pc:sldMk cId="3501931472" sldId="262"/>
        </pc:sldMkLst>
        <pc:spChg chg="del">
          <ac:chgData name="deepaman16236@gmail.com" userId="b801f3caa1f25455" providerId="LiveId" clId="{6FC95D04-F11C-4044-920E-E31AA5460BD9}" dt="2022-08-02T15:20:27.625" v="175" actId="478"/>
          <ac:spMkLst>
            <pc:docMk/>
            <pc:sldMk cId="3501931472" sldId="262"/>
            <ac:spMk id="2" creationId="{D5FD242E-F8B4-3FC9-A597-22DFD030D829}"/>
          </ac:spMkLst>
        </pc:spChg>
        <pc:spChg chg="del">
          <ac:chgData name="deepaman16236@gmail.com" userId="b801f3caa1f25455" providerId="LiveId" clId="{6FC95D04-F11C-4044-920E-E31AA5460BD9}" dt="2022-08-02T15:20:29.547" v="176" actId="478"/>
          <ac:spMkLst>
            <pc:docMk/>
            <pc:sldMk cId="3501931472" sldId="262"/>
            <ac:spMk id="3" creationId="{EB7983C9-29A9-14F4-9515-296D934DC046}"/>
          </ac:spMkLst>
        </pc:spChg>
        <pc:picChg chg="add mod">
          <ac:chgData name="deepaman16236@gmail.com" userId="b801f3caa1f25455" providerId="LiveId" clId="{6FC95D04-F11C-4044-920E-E31AA5460BD9}" dt="2022-08-02T15:21:35.881" v="183" actId="14100"/>
          <ac:picMkLst>
            <pc:docMk/>
            <pc:sldMk cId="3501931472" sldId="262"/>
            <ac:picMk id="4" creationId="{6E9CFAB3-C964-5905-0E50-073EFCE7A01A}"/>
          </ac:picMkLst>
        </pc:picChg>
      </pc:sldChg>
      <pc:sldChg chg="addSp delSp modSp new">
        <pc:chgData name="deepaman16236@gmail.com" userId="b801f3caa1f25455" providerId="LiveId" clId="{6FC95D04-F11C-4044-920E-E31AA5460BD9}" dt="2022-08-02T15:22:08.337" v="191" actId="14100"/>
        <pc:sldMkLst>
          <pc:docMk/>
          <pc:sldMk cId="1871055622" sldId="263"/>
        </pc:sldMkLst>
        <pc:spChg chg="del">
          <ac:chgData name="deepaman16236@gmail.com" userId="b801f3caa1f25455" providerId="LiveId" clId="{6FC95D04-F11C-4044-920E-E31AA5460BD9}" dt="2022-08-02T15:21:46.652" v="185" actId="478"/>
          <ac:spMkLst>
            <pc:docMk/>
            <pc:sldMk cId="1871055622" sldId="263"/>
            <ac:spMk id="2" creationId="{BB4FC1E5-DEE9-6BAB-78A6-A827633B5ECD}"/>
          </ac:spMkLst>
        </pc:spChg>
        <pc:spChg chg="del">
          <ac:chgData name="deepaman16236@gmail.com" userId="b801f3caa1f25455" providerId="LiveId" clId="{6FC95D04-F11C-4044-920E-E31AA5460BD9}" dt="2022-08-02T15:21:48.437" v="186" actId="478"/>
          <ac:spMkLst>
            <pc:docMk/>
            <pc:sldMk cId="1871055622" sldId="263"/>
            <ac:spMk id="3" creationId="{CD0E08BE-A6F8-91ED-287E-3C7DC9493877}"/>
          </ac:spMkLst>
        </pc:spChg>
        <pc:picChg chg="add mod">
          <ac:chgData name="deepaman16236@gmail.com" userId="b801f3caa1f25455" providerId="LiveId" clId="{6FC95D04-F11C-4044-920E-E31AA5460BD9}" dt="2022-08-02T15:22:08.337" v="191" actId="14100"/>
          <ac:picMkLst>
            <pc:docMk/>
            <pc:sldMk cId="1871055622" sldId="263"/>
            <ac:picMk id="4" creationId="{A639F438-8E97-1DA2-A286-77AEEE29230A}"/>
          </ac:picMkLst>
        </pc:picChg>
      </pc:sldChg>
      <pc:sldChg chg="addSp delSp modSp new">
        <pc:chgData name="deepaman16236@gmail.com" userId="b801f3caa1f25455" providerId="LiveId" clId="{6FC95D04-F11C-4044-920E-E31AA5460BD9}" dt="2022-08-02T15:23:27.227" v="204" actId="14100"/>
        <pc:sldMkLst>
          <pc:docMk/>
          <pc:sldMk cId="549239636" sldId="264"/>
        </pc:sldMkLst>
        <pc:spChg chg="del">
          <ac:chgData name="deepaman16236@gmail.com" userId="b801f3caa1f25455" providerId="LiveId" clId="{6FC95D04-F11C-4044-920E-E31AA5460BD9}" dt="2022-08-02T15:22:14.962" v="193" actId="478"/>
          <ac:spMkLst>
            <pc:docMk/>
            <pc:sldMk cId="549239636" sldId="264"/>
            <ac:spMk id="2" creationId="{7572B4EE-1EEB-9178-E6E5-68EB3EC52F01}"/>
          </ac:spMkLst>
        </pc:spChg>
        <pc:spChg chg="del">
          <ac:chgData name="deepaman16236@gmail.com" userId="b801f3caa1f25455" providerId="LiveId" clId="{6FC95D04-F11C-4044-920E-E31AA5460BD9}" dt="2022-08-02T15:22:16.537" v="194" actId="478"/>
          <ac:spMkLst>
            <pc:docMk/>
            <pc:sldMk cId="549239636" sldId="264"/>
            <ac:spMk id="3" creationId="{C259A500-9251-1959-2624-737B2DB01272}"/>
          </ac:spMkLst>
        </pc:spChg>
        <pc:picChg chg="add mod">
          <ac:chgData name="deepaman16236@gmail.com" userId="b801f3caa1f25455" providerId="LiveId" clId="{6FC95D04-F11C-4044-920E-E31AA5460BD9}" dt="2022-08-02T15:23:27.227" v="204" actId="14100"/>
          <ac:picMkLst>
            <pc:docMk/>
            <pc:sldMk cId="549239636" sldId="264"/>
            <ac:picMk id="4" creationId="{83453531-E636-28A3-48DE-838D3E15CE2D}"/>
          </ac:picMkLst>
        </pc:picChg>
      </pc:sldChg>
      <pc:sldChg chg="addSp delSp modSp new">
        <pc:chgData name="deepaman16236@gmail.com" userId="b801f3caa1f25455" providerId="LiveId" clId="{6FC95D04-F11C-4044-920E-E31AA5460BD9}" dt="2022-08-02T15:24:05.574" v="212" actId="14100"/>
        <pc:sldMkLst>
          <pc:docMk/>
          <pc:sldMk cId="888999706" sldId="265"/>
        </pc:sldMkLst>
        <pc:spChg chg="del">
          <ac:chgData name="deepaman16236@gmail.com" userId="b801f3caa1f25455" providerId="LiveId" clId="{6FC95D04-F11C-4044-920E-E31AA5460BD9}" dt="2022-08-02T15:23:52.190" v="207" actId="478"/>
          <ac:spMkLst>
            <pc:docMk/>
            <pc:sldMk cId="888999706" sldId="265"/>
            <ac:spMk id="2" creationId="{34CCAC0B-A643-848F-125A-1A9310695EF8}"/>
          </ac:spMkLst>
        </pc:spChg>
        <pc:spChg chg="del">
          <ac:chgData name="deepaman16236@gmail.com" userId="b801f3caa1f25455" providerId="LiveId" clId="{6FC95D04-F11C-4044-920E-E31AA5460BD9}" dt="2022-08-02T15:23:48.038" v="206" actId="931"/>
          <ac:spMkLst>
            <pc:docMk/>
            <pc:sldMk cId="888999706" sldId="265"/>
            <ac:spMk id="3" creationId="{B43655D7-B8C0-403B-8406-55C14BDA372B}"/>
          </ac:spMkLst>
        </pc:spChg>
        <pc:picChg chg="add mod ord">
          <ac:chgData name="deepaman16236@gmail.com" userId="b801f3caa1f25455" providerId="LiveId" clId="{6FC95D04-F11C-4044-920E-E31AA5460BD9}" dt="2022-08-02T15:24:05.574" v="212" actId="14100"/>
          <ac:picMkLst>
            <pc:docMk/>
            <pc:sldMk cId="888999706" sldId="265"/>
            <ac:picMk id="4" creationId="{19051A5D-392A-EF74-0C4A-3C5D30997E84}"/>
          </ac:picMkLst>
        </pc:picChg>
      </pc:sldChg>
      <pc:sldChg chg="addSp delSp modSp new">
        <pc:chgData name="deepaman16236@gmail.com" userId="b801f3caa1f25455" providerId="LiveId" clId="{6FC95D04-F11C-4044-920E-E31AA5460BD9}" dt="2022-08-02T15:24:57.266" v="222" actId="1076"/>
        <pc:sldMkLst>
          <pc:docMk/>
          <pc:sldMk cId="2074018372" sldId="266"/>
        </pc:sldMkLst>
        <pc:spChg chg="del">
          <ac:chgData name="deepaman16236@gmail.com" userId="b801f3caa1f25455" providerId="LiveId" clId="{6FC95D04-F11C-4044-920E-E31AA5460BD9}" dt="2022-08-02T15:24:46.104" v="216" actId="478"/>
          <ac:spMkLst>
            <pc:docMk/>
            <pc:sldMk cId="2074018372" sldId="266"/>
            <ac:spMk id="2" creationId="{F4803FFF-AAB5-F952-C2D3-956174D5DF24}"/>
          </ac:spMkLst>
        </pc:spChg>
        <pc:spChg chg="del">
          <ac:chgData name="deepaman16236@gmail.com" userId="b801f3caa1f25455" providerId="LiveId" clId="{6FC95D04-F11C-4044-920E-E31AA5460BD9}" dt="2022-08-02T15:24:41.527" v="215" actId="931"/>
          <ac:spMkLst>
            <pc:docMk/>
            <pc:sldMk cId="2074018372" sldId="266"/>
            <ac:spMk id="3" creationId="{956F24DD-19FA-1411-CF37-715D5C3F8071}"/>
          </ac:spMkLst>
        </pc:spChg>
        <pc:picChg chg="add mod ord">
          <ac:chgData name="deepaman16236@gmail.com" userId="b801f3caa1f25455" providerId="LiveId" clId="{6FC95D04-F11C-4044-920E-E31AA5460BD9}" dt="2022-08-02T15:24:57.266" v="222" actId="1076"/>
          <ac:picMkLst>
            <pc:docMk/>
            <pc:sldMk cId="2074018372" sldId="266"/>
            <ac:picMk id="4" creationId="{524D9357-E431-C45E-8EFF-132CE776D2AB}"/>
          </ac:picMkLst>
        </pc:picChg>
      </pc:sldChg>
      <pc:sldChg chg="addSp delSp modSp new">
        <pc:chgData name="deepaman16236@gmail.com" userId="b801f3caa1f25455" providerId="LiveId" clId="{6FC95D04-F11C-4044-920E-E31AA5460BD9}" dt="2022-08-02T15:25:22.316" v="230" actId="14100"/>
        <pc:sldMkLst>
          <pc:docMk/>
          <pc:sldMk cId="701523013" sldId="267"/>
        </pc:sldMkLst>
        <pc:spChg chg="del">
          <ac:chgData name="deepaman16236@gmail.com" userId="b801f3caa1f25455" providerId="LiveId" clId="{6FC95D04-F11C-4044-920E-E31AA5460BD9}" dt="2022-08-02T15:25:13.711" v="224" actId="478"/>
          <ac:spMkLst>
            <pc:docMk/>
            <pc:sldMk cId="701523013" sldId="267"/>
            <ac:spMk id="2" creationId="{FF76A2EC-0493-238C-A8B1-4C0E40BB9E08}"/>
          </ac:spMkLst>
        </pc:spChg>
        <pc:spChg chg="del">
          <ac:chgData name="deepaman16236@gmail.com" userId="b801f3caa1f25455" providerId="LiveId" clId="{6FC95D04-F11C-4044-920E-E31AA5460BD9}" dt="2022-08-02T15:25:11.146" v="223" actId="931"/>
          <ac:spMkLst>
            <pc:docMk/>
            <pc:sldMk cId="701523013" sldId="267"/>
            <ac:spMk id="3" creationId="{0ADC5CD3-EC86-85A6-4EF4-07CF16B734FB}"/>
          </ac:spMkLst>
        </pc:spChg>
        <pc:picChg chg="add mod ord">
          <ac:chgData name="deepaman16236@gmail.com" userId="b801f3caa1f25455" providerId="LiveId" clId="{6FC95D04-F11C-4044-920E-E31AA5460BD9}" dt="2022-08-02T15:25:22.316" v="230" actId="14100"/>
          <ac:picMkLst>
            <pc:docMk/>
            <pc:sldMk cId="701523013" sldId="267"/>
            <ac:picMk id="4" creationId="{FBCACA78-AA7C-325D-AEC0-444DF71DCD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1A251-8DA5-301F-7EDA-4381F4F4F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46E247D-383B-FA66-33EF-4559F9C88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1F63F8-60A0-8DB8-9956-82167527B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877F5D-23B1-EE84-8825-96DF7C40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D5A40E-A668-B008-8478-A38D2614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257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12D3ED-1E99-0C90-5671-698AF4A1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08A296-A4EE-8249-BE64-3FA3939AA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500013-EAF7-94DF-26F0-00ED1BB2D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51D9BC4-292F-213C-BD1E-55BF76E6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9D3652-8E12-1CAE-DD81-3C247EAF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681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D472A4-2892-25F2-3E3A-324A9129E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FC2F51-C060-1B56-BAF1-2FBCC20A5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4D55D8-A7A6-816F-F495-E5D573BF5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A9FA0D-3A86-3532-6F20-61B2CDF6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66F5D2-DBC0-2A54-1A24-E24248B5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35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4CDBBB-0E52-DBB2-771A-F1AE4763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3EF53F-5881-5CCF-A056-7E6E53815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B251859-AA2F-44D2-898C-DEB36B6A5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FA0FD8-F16E-BA55-C2C4-CD8B0456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14E048-3B6C-B0B6-D619-342BF5C9F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4695A75-904C-F1AC-08A7-FB7B4B4F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FECD91-6F93-F23A-9188-00A6FCBAB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93EB9D-551C-C1A7-E884-89DA35466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C543CAC-233E-3CE3-F1D1-1F505087D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41C34C6-A959-0243-6AF9-C667D49EC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68ABA44-B5FC-96CD-4712-3FC4162B5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1273F93-0F72-D658-49E0-0A6CAD4F9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7B6D81B-CA45-C00C-5C5F-BC0E0E946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5418640-0895-BE62-3A25-7AAE992A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55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F72A1C-11E8-FEC3-2B68-CCD2C131C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C3BBDD3-1174-02A1-761A-E25250610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B60D04D-5EDF-D74C-602E-9F976038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D73120B-E5CA-E359-4972-183A71BB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528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FFC000E-80F8-4A2C-46B9-AFE00C8F4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42A5CFA-423A-2327-748A-E61A4332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A5585BC-8D28-604A-ECD4-86B37A024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6392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65D4EF-F09E-7406-D7C2-52A77A21C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0E5FCF-5E24-EEF8-03C8-73872D8EE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1DCDCF4-131F-76FE-222D-47BAA66F5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56E11B-AF16-B793-9FA9-98F15F3A1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0D7C2F-00B8-7617-8B1D-6ED59B60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43AD902-B47D-4C9E-3EED-32F57B076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408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4978EC-5875-BC47-84E1-714B80893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70CEC9C-6898-69CA-7AC7-15BDA91C5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F07E42D-0A9E-E8C0-DA77-4D0BCC7A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AA9063-7C06-E529-2557-5F22DDC1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6ED79C-7D5A-08E8-8270-AB4058F29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1CCF5D-1BBB-0D9E-BA41-C2D77DF7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590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FA8F69-EAE3-0A8F-3BAE-85E911A6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091C6C5-587E-ACD9-B4D3-FD89FCCAA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8D744D-4545-F1AF-2B8D-22586FAF0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9C527E-AFCD-8399-A182-39F3396F3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4E1924-AF26-8C78-785C-918183F0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238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40A9B22-BC36-CA2E-A14A-AC7D3AD88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CD7168F-AD39-2AFF-8FA4-51A9E24DC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B03CC8-5462-7279-D2EF-A890891E0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95CECB-8CE6-E5C2-ED3E-4A9AF9928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2DE7E8-4F59-2868-D27E-D10A95BE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610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63D7330-E261-9B20-FBD1-45EB3849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0B23807-C19E-819B-260F-5DFFCC703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F63CEF-D30D-53B5-6DAA-561EF4780A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040D2-47FD-E34B-AAFE-925F73A296E0}" type="datetimeFigureOut">
              <a:rPr lang="en-US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D1CD5C-DE8F-40B7-2D4F-129099316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412FD0-1450-E6AD-1C7E-8CD35DBD9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59E2F-73B1-3E4C-8D6A-B76A20B08A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01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8062FD-7D13-7844-9088-17F286A3BD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History of india </a:t>
            </a:r>
            <a:br>
              <a:rPr lang="en-IN"/>
            </a:br>
            <a:r>
              <a:rPr lang="en-IN"/>
              <a:t>DSC-1 DSC-1A:HIST101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660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2E90DD7-7A08-4A31-143A-783C33EE6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3" r="9193"/>
          <a:stretch>
            <a:fillRect/>
          </a:stretch>
        </p:blipFill>
        <p:spPr>
          <a:xfrm>
            <a:off x="380960" y="142853"/>
            <a:ext cx="11572956" cy="6715147"/>
          </a:xfrm>
        </p:spPr>
      </p:pic>
    </p:spTree>
    <p:extLst>
      <p:ext uri="{BB962C8B-B14F-4D97-AF65-F5344CB8AC3E}">
        <p14:creationId xmlns:p14="http://schemas.microsoft.com/office/powerpoint/2010/main" xmlns="" val="255293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97829B1-F55A-C5A8-C07D-D3CAF6E13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501517" cy="6772427"/>
          </a:xfrm>
        </p:spPr>
      </p:pic>
    </p:spTree>
    <p:extLst>
      <p:ext uri="{BB962C8B-B14F-4D97-AF65-F5344CB8AC3E}">
        <p14:creationId xmlns:p14="http://schemas.microsoft.com/office/powerpoint/2010/main" xmlns="" val="260839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449E80F-846B-7BCB-A17E-60838B199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702719" y="-2321763"/>
            <a:ext cx="6858004" cy="11501519"/>
          </a:xfrm>
        </p:spPr>
      </p:pic>
    </p:spTree>
    <p:extLst>
      <p:ext uri="{BB962C8B-B14F-4D97-AF65-F5344CB8AC3E}">
        <p14:creationId xmlns:p14="http://schemas.microsoft.com/office/powerpoint/2010/main" xmlns="" val="2055901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3CF0A32-F9A2-44CA-6BEA-CC39BC009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572956" cy="6858000"/>
          </a:xfrm>
        </p:spPr>
      </p:pic>
    </p:spTree>
    <p:extLst>
      <p:ext uri="{BB962C8B-B14F-4D97-AF65-F5344CB8AC3E}">
        <p14:creationId xmlns:p14="http://schemas.microsoft.com/office/powerpoint/2010/main" xmlns="" val="2702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A07DCD3-1D3E-DF16-2468-3A0DD6B48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501518" cy="6857999"/>
          </a:xfrm>
        </p:spPr>
      </p:pic>
    </p:spTree>
    <p:extLst>
      <p:ext uri="{BB962C8B-B14F-4D97-AF65-F5344CB8AC3E}">
        <p14:creationId xmlns:p14="http://schemas.microsoft.com/office/powerpoint/2010/main" xmlns="" val="1550848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E9CFAB3-C964-5905-0E50-073EFCE7A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22" y="0"/>
            <a:ext cx="11644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1931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639F438-8E97-1DA2-A286-77AEEE29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60" y="0"/>
            <a:ext cx="11644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105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453531-E636-28A3-48DE-838D3E15C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0"/>
            <a:ext cx="11215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9239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9051A5D-392A-EF74-0C4A-3C5D30997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85572"/>
            <a:ext cx="11715832" cy="6772428"/>
          </a:xfrm>
        </p:spPr>
      </p:pic>
    </p:spTree>
    <p:extLst>
      <p:ext uri="{BB962C8B-B14F-4D97-AF65-F5344CB8AC3E}">
        <p14:creationId xmlns:p14="http://schemas.microsoft.com/office/powerpoint/2010/main" xmlns="" val="888999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4D9357-E431-C45E-8EFF-132CE776D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468"/>
          <a:stretch>
            <a:fillRect/>
          </a:stretch>
        </p:blipFill>
        <p:spPr>
          <a:xfrm>
            <a:off x="166646" y="0"/>
            <a:ext cx="11787270" cy="6858000"/>
          </a:xfrm>
        </p:spPr>
      </p:pic>
    </p:spTree>
    <p:extLst>
      <p:ext uri="{BB962C8B-B14F-4D97-AF65-F5344CB8AC3E}">
        <p14:creationId xmlns:p14="http://schemas.microsoft.com/office/powerpoint/2010/main" xmlns="" val="2074018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BCACA78-AA7C-325D-AEC0-444DF71DC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084" y="85572"/>
            <a:ext cx="11715832" cy="6772428"/>
          </a:xfrm>
        </p:spPr>
      </p:pic>
    </p:spTree>
    <p:extLst>
      <p:ext uri="{BB962C8B-B14F-4D97-AF65-F5344CB8AC3E}">
        <p14:creationId xmlns:p14="http://schemas.microsoft.com/office/powerpoint/2010/main" xmlns="" val="701523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History of india  DSC-1 DSC-1A:HIST101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india  DSC-1 DSC-1A:HIST101</dc:title>
  <dc:creator>deepaman16236@gmail.com</dc:creator>
  <cp:lastModifiedBy>Admin</cp:lastModifiedBy>
  <cp:revision>2</cp:revision>
  <dcterms:created xsi:type="dcterms:W3CDTF">2022-08-02T14:51:01Z</dcterms:created>
  <dcterms:modified xsi:type="dcterms:W3CDTF">2022-08-17T22:55:59Z</dcterms:modified>
</cp:coreProperties>
</file>